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56" r:id="rId8"/>
    <p:sldId id="268" r:id="rId9"/>
    <p:sldId id="264" r:id="rId10"/>
    <p:sldId id="271" r:id="rId11"/>
    <p:sldId id="275" r:id="rId12"/>
    <p:sldId id="283" r:id="rId13"/>
    <p:sldId id="257" r:id="rId14"/>
    <p:sldId id="270" r:id="rId15"/>
    <p:sldId id="278" r:id="rId16"/>
    <p:sldId id="261" r:id="rId17"/>
    <p:sldId id="273" r:id="rId18"/>
    <p:sldId id="279" r:id="rId19"/>
    <p:sldId id="280" r:id="rId20"/>
    <p:sldId id="281" r:id="rId21"/>
    <p:sldId id="266" r:id="rId22"/>
    <p:sldId id="265" r:id="rId23"/>
    <p:sldId id="259" r:id="rId24"/>
    <p:sldId id="260" r:id="rId25"/>
    <p:sldId id="258" r:id="rId26"/>
    <p:sldId id="269" r:id="rId27"/>
    <p:sldId id="274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0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30/07/2024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F84CAB26-F72A-EC4E-FBAC-4807334AE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3525" y="1609063"/>
            <a:ext cx="6862336" cy="3582529"/>
          </a:xfrm>
          <a:prstGeom prst="rect">
            <a:avLst/>
          </a:prstGeo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6831DA6A-BDB2-5413-B4BB-756D7E094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4415" y="1806308"/>
            <a:ext cx="6859347" cy="34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Widescreen</PresentationFormat>
  <Paragraphs>128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42</cp:revision>
  <dcterms:created xsi:type="dcterms:W3CDTF">2024-03-13T10:06:32Z</dcterms:created>
  <dcterms:modified xsi:type="dcterms:W3CDTF">2024-07-30T15:19:51Z</dcterms:modified>
</cp:coreProperties>
</file>